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-57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5e47506d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5e47506d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e5e47506d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e5e47506d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e5e47506d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e5e47506d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e5e47506d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e5e47506d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e5e47506d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e5e47506d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e5e47506d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e5e47506d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e5e47506d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e5e47506d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e5e47506d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e5e47506d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e5e47506d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e5e47506d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e5e47506d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e5e47506d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e5e47506d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e5e47506d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e5e47506d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e5e47506d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e5e47506d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e5e47506d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e5e47506d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e5e47506d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e5e47506d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e5e47506d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e5e47506d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e5e47506d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e5e47506d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e5e47506d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e5e47506d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e5e47506d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e5e47506d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e5e47506d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e5e47506d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e5e47506d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e5e47506d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e5e47506d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e5e47506d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e5e47506d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e5e47506d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e5e47506d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e5e47506d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e5e47506d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e5e47506d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e5e47506d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e5e47506d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e5e47506d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e5e47506d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e5e47506d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e5e47506d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e5e47506d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uizdb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protobowl.com/" TargetMode="External"/><Relationship Id="rId5" Type="http://schemas.openxmlformats.org/officeDocument/2006/relationships/hyperlink" Target="https://www.wikipedia.org/" TargetMode="External"/><Relationship Id="rId4" Type="http://schemas.openxmlformats.org/officeDocument/2006/relationships/hyperlink" Target="http://www.quizbowlpacket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MS Science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Biology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Good Resources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https://www.quizdb.org/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u="sng">
                <a:solidFill>
                  <a:schemeClr val="hlink"/>
                </a:solidFill>
                <a:hlinkClick r:id="rId4"/>
              </a:rPr>
              <a:t>http://www.quizbowlpackets.com/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https://www.wikipedia.org/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u="sng">
                <a:solidFill>
                  <a:schemeClr val="hlink"/>
                </a:solidFill>
                <a:hlinkClick r:id="rId6"/>
              </a:rPr>
              <a:t>http://protobowl.com/</a:t>
            </a:r>
            <a:endParaRPr/>
          </a:p>
          <a:p>
            <a:pPr marL="457200" lv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1902000"/>
            <a:ext cx="8520600" cy="13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Biology</a:t>
            </a:r>
            <a:endParaRPr sz="4800"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500" y="219850"/>
            <a:ext cx="2707625" cy="240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3675" y="2624225"/>
            <a:ext cx="2850775" cy="2138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Brain</a:t>
            </a: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2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Split into many different areas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Main two areas that come up are </a:t>
            </a:r>
            <a:r>
              <a:rPr lang="en" b="1" u="sng"/>
              <a:t>Cerebrum and Cerebellum</a:t>
            </a:r>
            <a:endParaRPr b="1" u="sng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Notable areas in general are Broca’s area, the amygdala, and the hippocampus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Regions may “specialize” in certain functions but almost all functions of the body is a collaborative effort of the entire brain</a:t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600" y="0"/>
            <a:ext cx="4320401" cy="2403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4125" y="2441900"/>
            <a:ext cx="3539876" cy="270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Cerebrum</a:t>
            </a:r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976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Most of the complexities of thought are in the cerebrum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Responsible for some motor functions, language, speech, interpreting senses, and pattern recognition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Two hemisphere connected by the corpus callosum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All of the lobes- Frontal, occipital, etc.- are subregions of it</a:t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8500" y="0"/>
            <a:ext cx="3965501" cy="2974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Cerebellum</a:t>
            </a:r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548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Responsible for most motor functions and coordination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Cerebrum is mostly mental, cerebellum is mostly physical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Although it does not “start” the movement is makes sure coordination is kept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It has specialized neurons such as Purkinje cells that are highly regular</a:t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1419" y="0"/>
            <a:ext cx="2922582" cy="252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Thyroid</a:t>
            </a:r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571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Major endocrine gland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Iodine is a major element in all of its hormones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Lack of iodine causes goiter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</a:t>
            </a:r>
            <a:r>
              <a:rPr lang="en" baseline="-25000"/>
              <a:t>3 </a:t>
            </a:r>
            <a:r>
              <a:rPr lang="en"/>
              <a:t>and T</a:t>
            </a:r>
            <a:r>
              <a:rPr lang="en" baseline="-25000"/>
              <a:t>4</a:t>
            </a:r>
            <a:r>
              <a:rPr lang="en"/>
              <a:t> are main hormones secreted by it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Tyrosine is a major component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Calcitonin is released by it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Balance between it and parathyroid hormone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Responsible for metabolism regulation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Common disease for it are Graves’ and Hashimoto’s</a:t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7801" y="0"/>
            <a:ext cx="3166200" cy="334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Heart</a:t>
            </a:r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037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Pumps blood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Pumps are regulated and kept in rhythm by electrical nodes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SA and AV nodes attached to Purkinje fiber and bundle of His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And electrocardiogram (EKG) measures it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-"/>
            </a:pPr>
            <a:r>
              <a:rPr lang="en"/>
              <a:t>The muscle itself is called the myocardium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-"/>
            </a:pPr>
            <a:r>
              <a:rPr lang="en"/>
              <a:t>Aorta is the artery in which all of the blood initially comes from</a:t>
            </a:r>
            <a:endParaRPr/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-"/>
            </a:pPr>
            <a:r>
              <a:rPr lang="en"/>
              <a:t>Sometimes will come up on its own </a:t>
            </a:r>
            <a:endParaRPr/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5960" y="0"/>
            <a:ext cx="3758040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Lungs</a:t>
            </a:r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545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Filters and oxygenates deoxygenated blood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Trachea is the “windpipe” that leads to the lungs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Alveoli are the main units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They uses membranes to diffuse oxygen to the blood cells which are then sent back to the heart to be pumped throughout the body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tubes in the lungs are called the bronchi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Book lungs are a variant found in arthropods</a:t>
            </a:r>
            <a:endParaRPr/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6902" y="0"/>
            <a:ext cx="3287099" cy="3284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Liver</a:t>
            </a:r>
            <a:endParaRPr/>
          </a:p>
        </p:txBody>
      </p:sp>
      <p:sp>
        <p:nvSpPr>
          <p:cNvPr id="117" name="Google Shape;117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335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Involved in digestion, metabolism, filtration, blood decomposition, energy storage, hormone production and fat breakdown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Lobes are the subunit of the liver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It creates bile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Glycogen is synthesized and stored in the liver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Also is the site of gluconeogenesis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Involved in breakdown of red blood cells, alcohol, insulin, ammonia, and most other substances that are not natural including toxins or just medicine</a:t>
            </a:r>
            <a:endParaRPr/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6975" y="7"/>
            <a:ext cx="3497025" cy="327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Stomach</a:t>
            </a:r>
            <a:endParaRPr/>
          </a:p>
        </p:txBody>
      </p:sp>
      <p:sp>
        <p:nvSpPr>
          <p:cNvPr id="124" name="Google Shape;124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775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First major internal organ of the digestive system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Hydrochloric acid is a major part of the gastric acid that breakdown food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duodenum connects it to the small intestine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Pyloric sphincter determines when the matter goes to the small intestine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Chief cells and parietal cells are found in it</a:t>
            </a:r>
            <a:endParaRPr/>
          </a:p>
          <a:p>
            <a: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They produce components of gastric acid</a:t>
            </a:r>
            <a:endParaRPr/>
          </a:p>
        </p:txBody>
      </p:sp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2100" y="0"/>
            <a:ext cx="3951901" cy="320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Spleen</a:t>
            </a:r>
            <a:endParaRPr/>
          </a:p>
        </p:txBody>
      </p:sp>
      <p:sp>
        <p:nvSpPr>
          <p:cNvPr id="131" name="Google Shape;131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819200" cy="395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Works as a filter for blood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It breaks down old blood and stores new blood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It does NOT make new blood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It works with the liver to filter blood 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Also stores a large amount of monocytes and memory B cells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Removal is possible but causes a weakened immune system 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Cords of Billroth are in it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Contains white and red pulp</a:t>
            </a:r>
            <a:endParaRPr/>
          </a:p>
        </p:txBody>
      </p:sp>
      <p:pic>
        <p:nvPicPr>
          <p:cNvPr id="132" name="Google Shape;13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6800" y="0"/>
            <a:ext cx="3907200" cy="290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Pancreas</a:t>
            </a:r>
            <a:endParaRPr/>
          </a:p>
        </p:txBody>
      </p:sp>
      <p:sp>
        <p:nvSpPr>
          <p:cNvPr id="138" name="Google Shape;138;p25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4915500" cy="3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Most notably produces insulin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Counterpart is glucagon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Plays a role in digestion by creating buffer to the acidic chyme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Chyme is the food that is being digested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Releases a lot of other enzymes that breakdown a ton of macromolecules throughout the body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Cells that produced the various hormones are labelled alpha, beta, and delta cells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Duct of Wirsung is the main exit point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Ampulla of Vater connects it to the duodenum</a:t>
            </a:r>
            <a:endParaRPr/>
          </a:p>
        </p:txBody>
      </p:sp>
      <p:pic>
        <p:nvPicPr>
          <p:cNvPr id="139" name="Google Shape;13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8326" y="0"/>
            <a:ext cx="3825676" cy="3813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Kidney</a:t>
            </a:r>
            <a:endParaRPr/>
          </a:p>
        </p:txBody>
      </p:sp>
      <p:sp>
        <p:nvSpPr>
          <p:cNvPr id="145" name="Google Shape;145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02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Nephron is the unit of the kidney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It regulates fluids in the body by reabsorbing the fluids or making them be rid of toxins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Connected to the bladder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Overall is a major contributor to the homeostasis of the body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Maintains acidity, volume, electrolytes, etc.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Notable structures are the Loop of Henle, Bowman’s capsule, glomerulus, and the aquaporins in the cells</a:t>
            </a:r>
            <a:endParaRPr/>
          </a:p>
        </p:txBody>
      </p:sp>
      <p:pic>
        <p:nvPicPr>
          <p:cNvPr id="146" name="Google Shape;1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1525" y="0"/>
            <a:ext cx="4402476" cy="288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Small Intestine</a:t>
            </a:r>
            <a:endParaRPr/>
          </a:p>
        </p:txBody>
      </p:sp>
      <p:sp>
        <p:nvSpPr>
          <p:cNvPr id="152" name="Google Shape;152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07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Upper part is the duodenum which is connected to the stomach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Connected to the pancreas by the Sphincter of Oddi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It is the main site of nutrient absorption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Villi are the structures within it that guide digestions in the Small Intestine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Peyer’s patches are in them and they have bacteria and immune cells</a:t>
            </a:r>
            <a:endParaRPr/>
          </a:p>
        </p:txBody>
      </p:sp>
      <p:pic>
        <p:nvPicPr>
          <p:cNvPr id="153" name="Google Shape;15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1251" y="0"/>
            <a:ext cx="4352751" cy="2694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Nucleus</a:t>
            </a:r>
            <a:endParaRPr/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019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“Brain” of the cell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It is site of DNA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Its envelope is the membrane that controls the passage of ions and proteins in it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Contains the nucleolus which is the site of creation of ribosomes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Structures that are relevant to quiz bowl are the cajal bodies, the lamina, and snRNPs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Site of transcription</a:t>
            </a:r>
            <a:endParaRPr/>
          </a:p>
        </p:txBody>
      </p:sp>
      <p:pic>
        <p:nvPicPr>
          <p:cNvPr id="160" name="Google Shape;16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726" y="0"/>
            <a:ext cx="3813275" cy="282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Endoplasmic Reticulum (ER)</a:t>
            </a:r>
            <a:endParaRPr/>
          </a:p>
        </p:txBody>
      </p:sp>
      <p:sp>
        <p:nvSpPr>
          <p:cNvPr id="166" name="Google Shape;166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676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Rough form has ribosomes attached to them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Smooth form has no ribosomes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Sarcoplasmic form that is found in muscles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Uses calcium mostly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Protein transport and vesicle transport mostly with the Golgi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Site of protein folding and a lot of protein synthesis</a:t>
            </a:r>
            <a:endParaRPr/>
          </a:p>
        </p:txBody>
      </p:sp>
      <p:pic>
        <p:nvPicPr>
          <p:cNvPr id="167" name="Google Shape;1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8150" y="0"/>
            <a:ext cx="4155850" cy="295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Golgi Apparatus</a:t>
            </a:r>
            <a:endParaRPr/>
          </a:p>
        </p:txBody>
      </p:sp>
      <p:sp>
        <p:nvSpPr>
          <p:cNvPr id="173" name="Google Shape;173;p30"/>
          <p:cNvSpPr txBox="1">
            <a:spLocks noGrp="1"/>
          </p:cNvSpPr>
          <p:nvPr>
            <p:ph type="body" idx="1"/>
          </p:nvPr>
        </p:nvSpPr>
        <p:spPr>
          <a:xfrm>
            <a:off x="311700" y="947725"/>
            <a:ext cx="5403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It takes vesicles from the ER or outside the cells and sends them throughout the cell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It and the ER are made up of cisternae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It has two faces: cis and trans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They also create antibodies when they are in B cells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COPI and COPII are markers that determine where the vesicles go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COPI means they go to the ER from Golgi and COPII is the opposite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They play a role in lysosome function by sending proteins marked with mannose-6-phosphate</a:t>
            </a:r>
            <a:endParaRPr/>
          </a:p>
        </p:txBody>
      </p:sp>
      <p:pic>
        <p:nvPicPr>
          <p:cNvPr id="174" name="Google Shape;1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5000" y="0"/>
            <a:ext cx="3429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Lysosome</a:t>
            </a:r>
            <a:endParaRPr/>
          </a:p>
        </p:txBody>
      </p:sp>
      <p:sp>
        <p:nvSpPr>
          <p:cNvPr id="180" name="Google Shape;180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736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Special vesicle with enzymes that breakdown waste in the cells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Tay-Sachs disease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Disease where the enzymes don't work properly 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Causes gangliosides to accumulate and damage nerve cells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Other disease include I-cell, Pompe’s, and Gaucher’s</a:t>
            </a:r>
            <a:endParaRPr/>
          </a:p>
        </p:txBody>
      </p:sp>
      <p:pic>
        <p:nvPicPr>
          <p:cNvPr id="181" name="Google Shape;1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8200" y="4"/>
            <a:ext cx="5095799" cy="238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Mitochondria</a:t>
            </a:r>
            <a:endParaRPr/>
          </a:p>
        </p:txBody>
      </p:sp>
      <p:sp>
        <p:nvSpPr>
          <p:cNvPr id="187" name="Google Shape;187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56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Powerhouse of the cell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Site of cellular respiration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Cellular respiration is taking glucose (sugar) and creating energy from it in the form of ATP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Stars with glycolysis where glucose is broken down into different compounds and then transferred with Acetyl CoA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Kreb’s cycle follows where a cycle of breaking down the products of glycolysis creates extra energy to be held by NADH</a:t>
            </a:r>
            <a:endParaRPr/>
          </a:p>
          <a:p>
            <a: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Last step is the electron transport chain where a gradient is made to power the ATP synthase create ATP</a:t>
            </a:r>
            <a:endParaRPr/>
          </a:p>
        </p:txBody>
      </p:sp>
      <p:pic>
        <p:nvPicPr>
          <p:cNvPr id="188" name="Google Shape;18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6800" y="0"/>
            <a:ext cx="4267200" cy="2725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Mitochondria Cont.</a:t>
            </a:r>
            <a:endParaRPr/>
          </a:p>
        </p:txBody>
      </p:sp>
      <p:sp>
        <p:nvSpPr>
          <p:cNvPr id="194" name="Google Shape;194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56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Plays a role in the initiation of apoptosis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Apoptosis is programmed cell death where a cell is old or no longer functional is destroyed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Cytochrome C is released from the mitochondria to initiate it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Along with Chloroplasts, it is the subject of the hypothesis of endosymbiosis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Maternal DNA only</a:t>
            </a:r>
            <a:endParaRPr/>
          </a:p>
        </p:txBody>
      </p:sp>
      <p:pic>
        <p:nvPicPr>
          <p:cNvPr id="195" name="Google Shape;19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6800" y="0"/>
            <a:ext cx="4267200" cy="2725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Mitochondria Cont.</a:t>
            </a:r>
            <a:endParaRPr/>
          </a:p>
        </p:txBody>
      </p:sp>
      <p:sp>
        <p:nvSpPr>
          <p:cNvPr id="201" name="Google Shape;201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56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Structure is cristae folds of an inner membrane which is then surrounded by another outer membrane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matrix is the cytoplasm within the inner membrane where most of the processes occur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ATP synthase is found in the inner membrane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Common diseases that are mentioned are Leber’s Optic Neuropathy and Pearson’s syndrome</a:t>
            </a:r>
            <a:endParaRPr/>
          </a:p>
        </p:txBody>
      </p:sp>
      <p:pic>
        <p:nvPicPr>
          <p:cNvPr id="202" name="Google Shape;20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6800" y="0"/>
            <a:ext cx="4267200" cy="2725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Chloroplast</a:t>
            </a:r>
            <a:endParaRPr/>
          </a:p>
        </p:txBody>
      </p:sp>
      <p:sp>
        <p:nvSpPr>
          <p:cNvPr id="208" name="Google Shape;208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022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Site of Photosynthesis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Two parts: Light and Dark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Light section is taking sunlight and exciting electrons to create a gradient 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Chlorophyll is used in the light reactions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Products from the light reaction, ATP and NADPH are then used in the dark reactions which is mostly just the Calvin Cycle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Calvin cycle takes water and carbon dioxide to create glucose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RuBisCo is the main enzyme in the Calvin Cycle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It fixes carbon dioxide on another molecule to eventually create glucose</a:t>
            </a:r>
            <a:endParaRPr/>
          </a:p>
          <a:p>
            <a:pPr marL="91440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09" name="Google Shape;20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0" y="-12"/>
            <a:ext cx="3810000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Chloroplast Cont.</a:t>
            </a:r>
            <a:endParaRPr/>
          </a:p>
        </p:txBody>
      </p:sp>
      <p:sp>
        <p:nvSpPr>
          <p:cNvPr id="215" name="Google Shape;215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022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Chloroplast is, along with the mitochondria, part of endosymbiosis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Similar in structure to the mitochondria in regards to membrane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 the inner membrane, thylakoids are stacked into granum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Thylakoids are the site of photosynthesis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Stroma is the fluid within the chloroplast</a:t>
            </a:r>
            <a:endParaRPr/>
          </a:p>
        </p:txBody>
      </p:sp>
      <p:pic>
        <p:nvPicPr>
          <p:cNvPr id="216" name="Google Shape;21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0" y="-12"/>
            <a:ext cx="3810000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Cell Membrane</a:t>
            </a:r>
            <a:endParaRPr/>
          </a:p>
        </p:txBody>
      </p:sp>
      <p:sp>
        <p:nvSpPr>
          <p:cNvPr id="222" name="Google Shape;222;p37"/>
          <p:cNvSpPr txBox="1">
            <a:spLocks noGrp="1"/>
          </p:cNvSpPr>
          <p:nvPr>
            <p:ph type="body" idx="1"/>
          </p:nvPr>
        </p:nvSpPr>
        <p:spPr>
          <a:xfrm>
            <a:off x="311700" y="2571750"/>
            <a:ext cx="8520600" cy="19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Made up of two layers phospholipids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Wonderfully called a phospholipid bilayer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Each phospholipid has a tail and a head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The head is hydrophilic which makes them stay on the outside while the tail is hydrophobic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Cholesterol is used in keeping the stability of it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Fluid Mosaic Model describes how it works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Certain proteins are in the membrane which serve a variety of purposes</a:t>
            </a:r>
            <a:endParaRPr/>
          </a:p>
          <a:p>
            <a: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Aquaporins, flippases, scramblases</a:t>
            </a:r>
            <a:endParaRPr/>
          </a:p>
        </p:txBody>
      </p:sp>
      <p:pic>
        <p:nvPicPr>
          <p:cNvPr id="223" name="Google Shape;22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0450" y="-12"/>
            <a:ext cx="5543550" cy="261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Cell Wall</a:t>
            </a:r>
            <a:endParaRPr/>
          </a:p>
        </p:txBody>
      </p:sp>
      <p:sp>
        <p:nvSpPr>
          <p:cNvPr id="229" name="Google Shape;229;p38"/>
          <p:cNvSpPr txBox="1">
            <a:spLocks noGrp="1"/>
          </p:cNvSpPr>
          <p:nvPr>
            <p:ph type="body" idx="1"/>
          </p:nvPr>
        </p:nvSpPr>
        <p:spPr>
          <a:xfrm>
            <a:off x="311700" y="1161225"/>
            <a:ext cx="4469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Found in certain bacteria and in plants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Made up of peptidoglycan in bacteria, cellulose in plants, and chitin in fungi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 decent amount of antibiotics work by making it porous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Gram-positive and gram-negative bacteria are determined by its properties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Openings in them are called plasmodesmata</a:t>
            </a:r>
            <a:endParaRPr/>
          </a:p>
        </p:txBody>
      </p:sp>
      <p:pic>
        <p:nvPicPr>
          <p:cNvPr id="230" name="Google Shape;23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1000" y="-5"/>
            <a:ext cx="4363000" cy="252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Ribosomes</a:t>
            </a:r>
            <a:endParaRPr/>
          </a:p>
        </p:txBody>
      </p:sp>
      <p:sp>
        <p:nvSpPr>
          <p:cNvPr id="236" name="Google Shape;236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55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Site of translation and the actual creation of proteins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RNA takes information from DNA in the nucleus and then gives that information in the form of codons to the ribosome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Amino acids are then strung together with each amino acid corresponding to a codon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Two subunits with the larger having A, P, and E sites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They are found in the cytoplasm or on rough ER</a:t>
            </a:r>
            <a:endParaRPr/>
          </a:p>
        </p:txBody>
      </p:sp>
      <p:pic>
        <p:nvPicPr>
          <p:cNvPr id="237" name="Google Shape;23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5650" y="0"/>
            <a:ext cx="3278349" cy="346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Cholesterol</a:t>
            </a:r>
            <a:endParaRPr/>
          </a:p>
        </p:txBody>
      </p:sp>
      <p:sp>
        <p:nvSpPr>
          <p:cNvPr id="243" name="Google Shape;243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574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Precursor to steroid hormones such as estrogen and testosterone and vitamin D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HDL and LDL are the good and bad kinds of it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Bylipoproteins are the main carriers of them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They act as an anchor in the cell membranes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Liver releases HmgCoa to lower to amount of it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Statins are drugs that lower it</a:t>
            </a:r>
            <a:endParaRPr/>
          </a:p>
        </p:txBody>
      </p:sp>
      <p:pic>
        <p:nvPicPr>
          <p:cNvPr id="244" name="Google Shape;24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6313" y="-12"/>
            <a:ext cx="4257675" cy="208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X-Chromosome</a:t>
            </a:r>
            <a:endParaRPr/>
          </a:p>
        </p:txBody>
      </p:sp>
      <p:sp>
        <p:nvSpPr>
          <p:cNvPr id="250" name="Google Shape;250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549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Two in females one in males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Sex-linked diseases are carried on it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Many common disease are a result of nondisjunction in relation to it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Klinefelter's and Turner's most notably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Sometimes that are deactivated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Barr bodies are a result of lyonization of them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FMR1 mutations lead to fragility of it</a:t>
            </a:r>
            <a:endParaRPr/>
          </a:p>
        </p:txBody>
      </p:sp>
      <p:pic>
        <p:nvPicPr>
          <p:cNvPr id="251" name="Google Shape;25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929" y="0"/>
            <a:ext cx="3283074" cy="2571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1568</Words>
  <Application>Microsoft Office PowerPoint</Application>
  <PresentationFormat>On-screen Show (16:9)</PresentationFormat>
  <Paragraphs>190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Simple Dark</vt:lpstr>
      <vt:lpstr>MS Science</vt:lpstr>
      <vt:lpstr>Good Resources</vt:lpstr>
      <vt:lpstr>Biology</vt:lpstr>
      <vt:lpstr>The Brain</vt:lpstr>
      <vt:lpstr>Cerebrum</vt:lpstr>
      <vt:lpstr>Cerebellum</vt:lpstr>
      <vt:lpstr>Thyroid</vt:lpstr>
      <vt:lpstr>Heart</vt:lpstr>
      <vt:lpstr>Lungs</vt:lpstr>
      <vt:lpstr>Liver</vt:lpstr>
      <vt:lpstr>Stomach</vt:lpstr>
      <vt:lpstr>Spleen</vt:lpstr>
      <vt:lpstr>Pancreas</vt:lpstr>
      <vt:lpstr>Kidney</vt:lpstr>
      <vt:lpstr>Small Intestine</vt:lpstr>
      <vt:lpstr>Nucleus</vt:lpstr>
      <vt:lpstr>Endoplasmic Reticulum (ER)</vt:lpstr>
      <vt:lpstr>Golgi Apparatus</vt:lpstr>
      <vt:lpstr>Lysosome</vt:lpstr>
      <vt:lpstr>Mitochondria</vt:lpstr>
      <vt:lpstr>Mitochondria Cont.</vt:lpstr>
      <vt:lpstr>Mitochondria Cont.</vt:lpstr>
      <vt:lpstr>Chloroplast</vt:lpstr>
      <vt:lpstr>Chloroplast Cont.</vt:lpstr>
      <vt:lpstr>Cell Membrane</vt:lpstr>
      <vt:lpstr>Cell Wall</vt:lpstr>
      <vt:lpstr>Ribosomes</vt:lpstr>
      <vt:lpstr>Cholesterol</vt:lpstr>
      <vt:lpstr>X-Chromosome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 Science</dc:title>
  <dc:creator>pc_user</dc:creator>
  <cp:lastModifiedBy>pc_user</cp:lastModifiedBy>
  <cp:revision>1</cp:revision>
  <dcterms:modified xsi:type="dcterms:W3CDTF">2018-08-05T22:19:15Z</dcterms:modified>
</cp:coreProperties>
</file>